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3"/>
  </p:notesMasterIdLst>
  <p:sldIdLst>
    <p:sldId id="262" r:id="rId2"/>
    <p:sldId id="266" r:id="rId3"/>
    <p:sldId id="265" r:id="rId4"/>
    <p:sldId id="267" r:id="rId5"/>
    <p:sldId id="269" r:id="rId6"/>
    <p:sldId id="270" r:id="rId7"/>
    <p:sldId id="263" r:id="rId8"/>
    <p:sldId id="256" r:id="rId9"/>
    <p:sldId id="258" r:id="rId10"/>
    <p:sldId id="268" r:id="rId11"/>
    <p:sldId id="259" r:id="rId12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440" autoAdjust="0"/>
    <p:restoredTop sz="94676" autoAdjust="0"/>
  </p:normalViewPr>
  <p:slideViewPr>
    <p:cSldViewPr>
      <p:cViewPr varScale="1">
        <p:scale>
          <a:sx n="65" d="100"/>
          <a:sy n="65" d="100"/>
        </p:scale>
        <p:origin x="-1296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F27C7F3-0A1C-47DB-AC0B-FAB4273D2A70}" type="datetimeFigureOut">
              <a:rPr lang="he-IL" smtClean="0"/>
              <a:t>י"ד/חשון/תשע"ז</a:t>
            </a:fld>
            <a:endParaRPr lang="he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18A8294-4E82-48B8-843D-47902931054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84568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D0CE3-B733-4154-AB08-A8471BFE82E1}" type="datetime8">
              <a:rPr lang="he-IL" smtClean="0"/>
              <a:t>15 נובמבר 16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5B9E2-F507-49C4-8CB6-8A9F40217A6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98027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4A73-F14C-4CCB-A5D0-CF2CB69A7FBE}" type="datetime8">
              <a:rPr lang="he-IL" smtClean="0"/>
              <a:t>15 נובמבר 16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5B9E2-F507-49C4-8CB6-8A9F40217A6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50529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FC5E2-D7EF-4309-B7AB-8B25D8FDABED}" type="datetime8">
              <a:rPr lang="he-IL" smtClean="0"/>
              <a:t>15 נובמבר 16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5B9E2-F507-49C4-8CB6-8A9F40217A6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3376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13848-6469-4DA5-BEC6-60E209744BFB}" type="datetime8">
              <a:rPr lang="he-IL" smtClean="0"/>
              <a:t>15 נובמבר 16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5B9E2-F507-49C4-8CB6-8A9F40217A6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44343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FC6A-2893-4840-AB15-8940A6B8AFC3}" type="datetime8">
              <a:rPr lang="he-IL" smtClean="0"/>
              <a:t>15 נובמבר 16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5B9E2-F507-49C4-8CB6-8A9F40217A6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94508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9A334-DB46-4605-B6DB-E6C96BCE3D11}" type="datetime8">
              <a:rPr lang="he-IL" smtClean="0"/>
              <a:t>15 נובמבר 16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5B9E2-F507-49C4-8CB6-8A9F40217A6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81582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A2502-38A6-4B91-8863-86830D31549B}" type="datetime8">
              <a:rPr lang="he-IL" smtClean="0"/>
              <a:t>15 נובמבר 16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5B9E2-F507-49C4-8CB6-8A9F40217A6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82798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A8B7-F1F0-4BEF-BB52-28C6F66F1024}" type="datetime8">
              <a:rPr lang="he-IL" smtClean="0"/>
              <a:t>15 נובמבר 16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5B9E2-F507-49C4-8CB6-8A9F40217A6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96752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7DD27-2DC2-4F20-A16B-344652FE939A}" type="datetime8">
              <a:rPr lang="he-IL" smtClean="0"/>
              <a:t>15 נובמבר 16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5B9E2-F507-49C4-8CB6-8A9F40217A6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59763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657A-50E4-4110-AA7B-F46AAF5766A3}" type="datetime8">
              <a:rPr lang="he-IL" smtClean="0"/>
              <a:t>15 נובמבר 16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5B9E2-F507-49C4-8CB6-8A9F40217A6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91731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68310-5900-4315-A3B9-84F2C8339EF7}" type="datetime8">
              <a:rPr lang="he-IL" smtClean="0"/>
              <a:t>15 נובמבר 16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5B9E2-F507-49C4-8CB6-8A9F40217A6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30791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D23E4-8D39-4EAE-AD85-8743EFA7E257}" type="datetime8">
              <a:rPr lang="he-IL" smtClean="0"/>
              <a:t>15 נובמבר 16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5B9E2-F507-49C4-8CB6-8A9F40217A6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83440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332656"/>
            <a:ext cx="8568952" cy="6192688"/>
          </a:xfrm>
        </p:spPr>
        <p:txBody>
          <a:bodyPr>
            <a:noAutofit/>
          </a:bodyPr>
          <a:lstStyle/>
          <a:p>
            <a:pPr algn="l" rtl="0"/>
            <a:r>
              <a:rPr lang="en-US" sz="3200" dirty="0" smtClean="0"/>
              <a:t>                             T</a:t>
            </a:r>
            <a:r>
              <a:rPr lang="et-EE" sz="3200" dirty="0" smtClean="0"/>
              <a:t>ere hommikust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800" dirty="0" smtClean="0"/>
              <a:t>This show is for the memory of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err="1" smtClean="0"/>
              <a:t>Jakob</a:t>
            </a:r>
            <a:r>
              <a:rPr lang="en-US" sz="3200" dirty="0" smtClean="0"/>
              <a:t> </a:t>
            </a:r>
            <a:r>
              <a:rPr lang="en-US" sz="3200" dirty="0" err="1" smtClean="0"/>
              <a:t>Hameiry</a:t>
            </a:r>
            <a:r>
              <a:rPr lang="en-US" sz="3200" dirty="0" smtClean="0"/>
              <a:t> (</a:t>
            </a:r>
            <a:r>
              <a:rPr lang="en-US" sz="3200" dirty="0" err="1" smtClean="0"/>
              <a:t>Yanci</a:t>
            </a:r>
            <a:r>
              <a:rPr lang="en-US" sz="3200" dirty="0" smtClean="0"/>
              <a:t> Maisel) born in </a:t>
            </a:r>
            <a:r>
              <a:rPr lang="en-US" sz="3200" dirty="0" err="1" smtClean="0"/>
              <a:t>Viliandi</a:t>
            </a:r>
            <a:r>
              <a:rPr lang="en-US" sz="3200" dirty="0" smtClean="0"/>
              <a:t>,  01/07/1913, died in Haifa in 19/11/1988.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err="1" smtClean="0"/>
              <a:t>Dov</a:t>
            </a:r>
            <a:r>
              <a:rPr lang="en-US" sz="3200" dirty="0" smtClean="0"/>
              <a:t> </a:t>
            </a:r>
            <a:r>
              <a:rPr lang="en-US" sz="3200" dirty="0" err="1" smtClean="0"/>
              <a:t>Hameiry</a:t>
            </a:r>
            <a:r>
              <a:rPr lang="en-US" sz="3200" dirty="0" smtClean="0"/>
              <a:t> (Bernard/</a:t>
            </a:r>
            <a:r>
              <a:rPr lang="en-US" sz="3200" dirty="0" err="1" smtClean="0"/>
              <a:t>Bebu</a:t>
            </a:r>
            <a:r>
              <a:rPr lang="en-US" sz="3200" dirty="0" smtClean="0"/>
              <a:t> Maisel) born in </a:t>
            </a:r>
            <a:r>
              <a:rPr lang="en-US" sz="2800" dirty="0" err="1" smtClean="0"/>
              <a:t>Viliandi</a:t>
            </a:r>
            <a:r>
              <a:rPr lang="en-US" sz="2800" dirty="0" smtClean="0"/>
              <a:t>, 10/01/1917, died in </a:t>
            </a:r>
            <a:r>
              <a:rPr lang="en-US" sz="2800" dirty="0" err="1" smtClean="0"/>
              <a:t>Kfar</a:t>
            </a:r>
            <a:r>
              <a:rPr lang="en-US" sz="2800" dirty="0" smtClean="0"/>
              <a:t>-Blum in 12/08/1991.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he-IL" sz="3200" dirty="0"/>
              <a:t/>
            </a:r>
            <a:br>
              <a:rPr lang="he-IL" sz="3200" dirty="0"/>
            </a:br>
            <a:r>
              <a:rPr lang="en-US" sz="2800" dirty="0" smtClean="0"/>
              <a:t>And for the memory of Maisel family members who were murdered in </a:t>
            </a:r>
            <a:r>
              <a:rPr lang="en-US" sz="2800" dirty="0" smtClean="0"/>
              <a:t>Tallinn, </a:t>
            </a:r>
            <a:r>
              <a:rPr lang="en-US" sz="2800" dirty="0" smtClean="0"/>
              <a:t>the parents </a:t>
            </a:r>
            <a:r>
              <a:rPr lang="en-US" sz="3200" dirty="0" smtClean="0"/>
              <a:t>Meir &amp; Rosa Maisel,</a:t>
            </a:r>
            <a:br>
              <a:rPr lang="en-US" sz="3200" dirty="0" smtClean="0"/>
            </a:br>
            <a:r>
              <a:rPr lang="en-US" sz="3200" dirty="0" smtClean="0"/>
              <a:t>a brother and sisters:</a:t>
            </a:r>
            <a:br>
              <a:rPr lang="en-US" sz="3200" dirty="0" smtClean="0"/>
            </a:br>
            <a:r>
              <a:rPr lang="en-US" sz="3200" dirty="0" smtClean="0"/>
              <a:t>Abram, </a:t>
            </a:r>
            <a:r>
              <a:rPr lang="en-US" sz="3200" dirty="0" err="1" smtClean="0"/>
              <a:t>Hanci</a:t>
            </a:r>
            <a:r>
              <a:rPr lang="en-US" sz="3200" dirty="0" smtClean="0"/>
              <a:t>, Zelda, </a:t>
            </a:r>
            <a:r>
              <a:rPr lang="en-US" sz="3200" dirty="0" err="1" smtClean="0"/>
              <a:t>Rachil</a:t>
            </a:r>
            <a:r>
              <a:rPr lang="en-US" sz="3200" dirty="0" smtClean="0"/>
              <a:t>, </a:t>
            </a:r>
            <a:r>
              <a:rPr lang="en-US" sz="3200" dirty="0" err="1" smtClean="0"/>
              <a:t>Haja</a:t>
            </a:r>
            <a:r>
              <a:rPr lang="en-US" sz="3200" dirty="0" smtClean="0"/>
              <a:t>. </a:t>
            </a:r>
            <a:br>
              <a:rPr lang="en-US" sz="3200" dirty="0" smtClean="0"/>
            </a:br>
            <a:r>
              <a:rPr lang="en-US" sz="3200" dirty="0" smtClean="0"/>
              <a:t>Lately lived in 36, </a:t>
            </a:r>
            <a:r>
              <a:rPr lang="en-US" sz="3200" dirty="0" err="1" smtClean="0"/>
              <a:t>Jakobsoni</a:t>
            </a:r>
            <a:r>
              <a:rPr lang="en-US" sz="3200" dirty="0" smtClean="0"/>
              <a:t> </a:t>
            </a:r>
            <a:r>
              <a:rPr lang="en-US" sz="3200" dirty="0" err="1" smtClean="0"/>
              <a:t>st.</a:t>
            </a:r>
            <a:r>
              <a:rPr lang="en-US" sz="3200" dirty="0" smtClean="0"/>
              <a:t> </a:t>
            </a:r>
            <a:r>
              <a:rPr lang="en-US" sz="3200" dirty="0" err="1" smtClean="0"/>
              <a:t>Tallin</a:t>
            </a:r>
            <a:r>
              <a:rPr lang="en-US" sz="3200" dirty="0" smtClean="0"/>
              <a:t>.</a:t>
            </a:r>
            <a:endParaRPr lang="he-IL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V="1">
            <a:off x="1259632" y="6741368"/>
            <a:ext cx="6512768" cy="116632"/>
          </a:xfrm>
        </p:spPr>
        <p:txBody>
          <a:bodyPr>
            <a:normAutofit fontScale="25000" lnSpcReduction="20000"/>
          </a:bodyPr>
          <a:lstStyle/>
          <a:p>
            <a:endParaRPr lang="he-IL" sz="44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5B9E2-F507-49C4-8CB6-8A9F40217A6A}" type="slidenum">
              <a:rPr lang="he-IL" smtClean="0"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3811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en-US" dirty="0" smtClean="0"/>
              <a:t>        </a:t>
            </a:r>
            <a:r>
              <a:rPr lang="en-US" dirty="0" err="1" smtClean="0"/>
              <a:t>Yanci</a:t>
            </a:r>
            <a:r>
              <a:rPr lang="en-US" dirty="0" smtClean="0"/>
              <a:t>  &amp;   </a:t>
            </a:r>
            <a:r>
              <a:rPr lang="en-US" dirty="0" err="1" smtClean="0"/>
              <a:t>Bebu</a:t>
            </a:r>
            <a:r>
              <a:rPr lang="he-IL" dirty="0" smtClean="0"/>
              <a:t>  </a:t>
            </a:r>
            <a:br>
              <a:rPr lang="he-IL" dirty="0" smtClean="0"/>
            </a:br>
            <a:r>
              <a:rPr lang="en-US" sz="4000" dirty="0" smtClean="0"/>
              <a:t>     </a:t>
            </a:r>
            <a:r>
              <a:rPr lang="he-IL" sz="4000" dirty="0" smtClean="0"/>
              <a:t>1943</a:t>
            </a:r>
            <a:endParaRPr lang="he-IL" sz="4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74505"/>
            <a:ext cx="4158946" cy="5378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5B9E2-F507-49C4-8CB6-8A9F40217A6A}" type="slidenum">
              <a:rPr lang="he-IL" smtClean="0"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1952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3874442"/>
          </a:xfrm>
        </p:spPr>
        <p:txBody>
          <a:bodyPr>
            <a:normAutofit/>
          </a:bodyPr>
          <a:lstStyle/>
          <a:p>
            <a:pPr rtl="0"/>
            <a:r>
              <a:rPr lang="en-US" sz="6000" dirty="0" smtClean="0"/>
              <a:t>S</a:t>
            </a:r>
            <a:r>
              <a:rPr lang="et-EE" sz="6000" dirty="0" smtClean="0"/>
              <a:t>uur aitäh</a:t>
            </a:r>
            <a:r>
              <a:rPr lang="en-US" sz="6000" dirty="0" smtClean="0"/>
              <a:t> </a:t>
            </a:r>
            <a:r>
              <a:rPr lang="et-EE" sz="6000" dirty="0" smtClean="0"/>
              <a:t>kuulata</a:t>
            </a:r>
            <a:endParaRPr lang="he-IL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73216"/>
            <a:ext cx="8229600" cy="752947"/>
          </a:xfrm>
        </p:spPr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5B9E2-F507-49C4-8CB6-8A9F40217A6A}" type="slidenum">
              <a:rPr lang="he-IL" smtClean="0"/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8005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en-US" dirty="0" smtClean="0"/>
              <a:t>Youth movement</a:t>
            </a:r>
            <a:br>
              <a:rPr lang="en-US" dirty="0" smtClean="0"/>
            </a:br>
            <a:r>
              <a:rPr lang="en-US" dirty="0" smtClean="0"/>
              <a:t>Tallinn 15/10/1933</a:t>
            </a:r>
            <a:endParaRPr lang="he-IL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6611409" cy="485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5B9E2-F507-49C4-8CB6-8A9F40217A6A}" type="slidenum">
              <a:rPr lang="he-IL" smtClean="0"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8375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en-US" dirty="0" smtClean="0"/>
              <a:t>Kibbutz training in </a:t>
            </a:r>
            <a:r>
              <a:rPr lang="en-US" dirty="0" smtClean="0"/>
              <a:t>Tallinn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11/11/1933 </a:t>
            </a:r>
            <a:endParaRPr lang="he-IL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7747700" cy="4565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5B9E2-F507-49C4-8CB6-8A9F40217A6A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2447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err="1" smtClean="0"/>
              <a:t>Yanci</a:t>
            </a:r>
            <a:r>
              <a:rPr lang="en-US" dirty="0" smtClean="0"/>
              <a:t> as a guard</a:t>
            </a:r>
            <a:endParaRPr lang="he-IL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503" y="1600200"/>
            <a:ext cx="312299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5B9E2-F507-49C4-8CB6-8A9F40217A6A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8329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1872208"/>
          </a:xfrm>
        </p:spPr>
        <p:txBody>
          <a:bodyPr>
            <a:normAutofit fontScale="90000"/>
          </a:bodyPr>
          <a:lstStyle/>
          <a:p>
            <a:pPr rtl="0"/>
            <a:r>
              <a:rPr lang="he-IL" dirty="0" smtClean="0"/>
              <a:t/>
            </a:r>
            <a:br>
              <a:rPr lang="he-IL" dirty="0" smtClean="0"/>
            </a:br>
            <a:r>
              <a:rPr lang="en-US" sz="3600" dirty="0" smtClean="0"/>
              <a:t>Kibbutz training</a:t>
            </a:r>
            <a:r>
              <a:rPr lang="he-IL" sz="3600" dirty="0" smtClean="0"/>
              <a:t/>
            </a:r>
            <a:br>
              <a:rPr lang="he-IL" sz="3600" dirty="0" smtClean="0"/>
            </a:br>
            <a:r>
              <a:rPr lang="en-US" sz="3600" dirty="0" smtClean="0"/>
              <a:t>Tallinn 10/05/1934</a:t>
            </a:r>
            <a:br>
              <a:rPr lang="en-US" sz="3600" dirty="0" smtClean="0"/>
            </a:br>
            <a:r>
              <a:rPr lang="en-US" sz="3600" dirty="0" smtClean="0"/>
              <a:t>“See you in the Kibbutz in our country</a:t>
            </a:r>
            <a:r>
              <a:rPr lang="he-IL" sz="3600" dirty="0" smtClean="0"/>
              <a:t>"</a:t>
            </a:r>
            <a:r>
              <a:rPr lang="he-IL" dirty="0" smtClean="0"/>
              <a:t/>
            </a:r>
            <a:br>
              <a:rPr lang="he-IL" dirty="0" smtClean="0"/>
            </a:br>
            <a:endParaRPr lang="he-IL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04864"/>
            <a:ext cx="6984776" cy="4499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5B9E2-F507-49C4-8CB6-8A9F40217A6A}" type="slidenum">
              <a:rPr lang="he-IL" smtClean="0"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6142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Young and shy – </a:t>
            </a:r>
            <a:r>
              <a:rPr lang="en-US" dirty="0" err="1" smtClean="0"/>
              <a:t>Dov</a:t>
            </a:r>
            <a:r>
              <a:rPr lang="en-US" dirty="0" smtClean="0"/>
              <a:t> with 2 girls</a:t>
            </a:r>
            <a:endParaRPr lang="he-I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340768"/>
            <a:ext cx="3215776" cy="4891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5B9E2-F507-49C4-8CB6-8A9F40217A6A}" type="slidenum">
              <a:rPr lang="he-IL" smtClean="0"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3611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	</a:t>
            </a:r>
            <a:endParaRPr lang="he-I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58" y="185008"/>
            <a:ext cx="666223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25144"/>
            <a:ext cx="582930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5B9E2-F507-49C4-8CB6-8A9F40217A6A}" type="slidenum">
              <a:rPr lang="he-IL" smtClean="0"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5614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315416"/>
            <a:ext cx="12775066" cy="8352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5B9E2-F507-49C4-8CB6-8A9F40217A6A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4814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Same place - 60 years later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5B9E2-F507-49C4-8CB6-8A9F40217A6A}" type="slidenum">
              <a:rPr lang="he-IL" smtClean="0"/>
              <a:t>9</a:t>
            </a:fld>
            <a:endParaRPr lang="he-IL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8011044" cy="470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08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7086</TotalTime>
  <Words>47</Words>
  <Application>Microsoft Office PowerPoint</Application>
  <PresentationFormat>On-screen Show (4:3)</PresentationFormat>
  <Paragraphs>21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                             Tere hommikust This show is for the memory of Jakob Hameiry (Yanci Maisel) born in Viliandi,  01/07/1913, died in Haifa in 19/11/1988.  Dov Hameiry (Bernard/Bebu Maisel) born in Viliandi, 10/01/1917, died in Kfar-Blum in 12/08/1991.  And for the memory of Maisel family members who were murdered in Tallinn, the parents Meir &amp; Rosa Maisel, a brother and sisters: Abram, Hanci, Zelda, Rachil, Haja.  Lately lived in 36, Jakobsoni st. Tallin.</vt:lpstr>
      <vt:lpstr>Youth movement Tallinn 15/10/1933</vt:lpstr>
      <vt:lpstr>Kibbutz training in Tallinn 11/11/1933 </vt:lpstr>
      <vt:lpstr>Yanci as a guard</vt:lpstr>
      <vt:lpstr> Kibbutz training Tallinn 10/05/1934 “See you in the Kibbutz in our country" </vt:lpstr>
      <vt:lpstr>Young and shy – Dov with 2 girls</vt:lpstr>
      <vt:lpstr> </vt:lpstr>
      <vt:lpstr>PowerPoint Presentation</vt:lpstr>
      <vt:lpstr>Same place - 60 years later</vt:lpstr>
      <vt:lpstr>        Yanci  &amp;   Bebu        1943</vt:lpstr>
      <vt:lpstr>Suur aitäh kuulata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</dc:creator>
  <cp:lastModifiedBy>MarkR</cp:lastModifiedBy>
  <cp:revision>29</cp:revision>
  <dcterms:created xsi:type="dcterms:W3CDTF">2016-06-09T14:56:02Z</dcterms:created>
  <dcterms:modified xsi:type="dcterms:W3CDTF">2016-11-15T05:37:54Z</dcterms:modified>
</cp:coreProperties>
</file>